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75" r:id="rId4"/>
    <p:sldId id="276" r:id="rId5"/>
    <p:sldId id="277" r:id="rId6"/>
    <p:sldId id="256" r:id="rId7"/>
    <p:sldId id="257" r:id="rId8"/>
    <p:sldId id="270" r:id="rId9"/>
    <p:sldId id="258" r:id="rId10"/>
    <p:sldId id="272" r:id="rId11"/>
    <p:sldId id="271" r:id="rId12"/>
    <p:sldId id="259" r:id="rId13"/>
    <p:sldId id="278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9" r:id="rId22"/>
    <p:sldId id="267" r:id="rId23"/>
    <p:sldId id="26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8460" y="3038703"/>
            <a:ext cx="1056073" cy="105607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" y="1270126"/>
            <a:ext cx="91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latin typeface="Brady Bunch Remastered" panose="020B0600020202020204" pitchFamily="34" charset="0"/>
              </a:rPr>
              <a:t>Bienvenue au jeu des cœurs!</a:t>
            </a:r>
            <a:endParaRPr lang="fr-FR" sz="6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52952" y="3038703"/>
            <a:ext cx="1056073" cy="10560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87444" y="3038703"/>
            <a:ext cx="1056073" cy="105607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21936" y="3038703"/>
            <a:ext cx="1056073" cy="105607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56428" y="3038703"/>
            <a:ext cx="1056073" cy="105607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90920" y="3038703"/>
            <a:ext cx="1056073" cy="105607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968" y="3038703"/>
            <a:ext cx="1056073" cy="105607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25414" y="3038703"/>
            <a:ext cx="1056073" cy="105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16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étais petit, est-ce que tu mangeais les </a:t>
            </a:r>
            <a:r>
              <a:rPr lang="fr-FR" sz="3600" i="1" dirty="0" smtClean="0">
                <a:latin typeface="Kristen ITC" pitchFamily="66" charset="0"/>
              </a:rPr>
              <a:t>légumes</a:t>
            </a:r>
            <a:r>
              <a:rPr lang="fr-FR" sz="3600" dirty="0" smtClean="0">
                <a:latin typeface="Kristen ITC" pitchFamily="66" charset="0"/>
              </a:rPr>
              <a:t> (brocoli, carottes, tomates, etc.) 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1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étais petit, </a:t>
            </a:r>
            <a:r>
              <a:rPr lang="fr-FR" sz="3600" dirty="0" smtClean="0">
                <a:latin typeface="Kristen ITC" pitchFamily="66" charset="0"/>
              </a:rPr>
              <a:t>comment étaient l’école 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50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vous étiez petits, est-ce que </a:t>
            </a:r>
            <a:r>
              <a:rPr lang="fr-FR" sz="3600" dirty="0" smtClean="0">
                <a:latin typeface="Kristen ITC" pitchFamily="66" charset="0"/>
              </a:rPr>
              <a:t>tes parents et toi faisiez </a:t>
            </a:r>
            <a:r>
              <a:rPr lang="fr-FR" sz="3600" dirty="0" smtClean="0">
                <a:latin typeface="Kristen ITC" pitchFamily="66" charset="0"/>
              </a:rPr>
              <a:t>du manège?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46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</a:t>
            </a:r>
            <a:r>
              <a:rPr lang="fr-FR" sz="3600" dirty="0" smtClean="0">
                <a:latin typeface="Kristen ITC" pitchFamily="66" charset="0"/>
              </a:rPr>
              <a:t>tu étais peti</a:t>
            </a:r>
            <a:r>
              <a:rPr lang="fr-FR" sz="3600" dirty="0" smtClean="0">
                <a:latin typeface="Kristen ITC" pitchFamily="66" charset="0"/>
              </a:rPr>
              <a:t>t, qu’est-ce que tu prenais comme petit déjeuner </a:t>
            </a:r>
            <a:r>
              <a:rPr lang="fr-FR" sz="3600" dirty="0" smtClean="0">
                <a:latin typeface="Kristen ITC" pitchFamily="66" charset="0"/>
              </a:rPr>
              <a:t>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44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étais petit, est-ce que tu jouais aux petites voitures?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35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étais petit, est-ce que tu faisais des farces?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01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avais dix ans, est-ce que tu avais un animal domestique </a:t>
            </a:r>
            <a:r>
              <a:rPr lang="fr-FR" sz="3600" dirty="0" smtClean="0">
                <a:latin typeface="Kristen ITC" pitchFamily="66" charset="0"/>
              </a:rPr>
              <a:t>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80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vous aviez dix ans, est-ce que </a:t>
            </a:r>
            <a:r>
              <a:rPr lang="fr-FR" sz="3600" dirty="0" smtClean="0">
                <a:latin typeface="Kristen ITC" pitchFamily="66" charset="0"/>
              </a:rPr>
              <a:t>tes amis et toi jouiez </a:t>
            </a:r>
            <a:r>
              <a:rPr lang="fr-FR" sz="3600" dirty="0" smtClean="0">
                <a:latin typeface="Kristen ITC" pitchFamily="66" charset="0"/>
              </a:rPr>
              <a:t>au chat perché?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27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Madame Berndt était petite, est-ce qu’elle avait un animal domestique 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32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Madame Berndt était petite, est-ce qu’elle faisait beaucoup de sport 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61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" y="0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Choisissez le nom de votre équipe </a:t>
            </a:r>
            <a:b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</a:br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(Un animal + une couleur)</a:t>
            </a:r>
            <a:endParaRPr lang="fr-FR" sz="36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623118"/>
            <a:ext cx="5586412" cy="5055230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Brady Bunch Remastered" panose="020B0600020202020204" pitchFamily="34" charset="0"/>
              </a:rPr>
              <a:t>Les tigres</a:t>
            </a:r>
            <a:endParaRPr lang="fr-FR" sz="36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  <a:p>
            <a:pPr algn="ctr"/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dauphins</a:t>
            </a:r>
          </a:p>
          <a:p>
            <a:pPr algn="ctr"/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oiseaux</a:t>
            </a:r>
            <a:endParaRPr lang="fr-FR" sz="36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Brady Bunch Remastered" panose="020B0600020202020204" pitchFamily="34" charset="0"/>
              </a:rPr>
              <a:t>Les canards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Brady Bunch Remastered" panose="020B0600020202020204" pitchFamily="34" charset="0"/>
              </a:rPr>
              <a:t>Les baleines</a:t>
            </a:r>
            <a:endParaRPr lang="fr-FR" sz="36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  <a:p>
            <a:pPr algn="ctr"/>
            <a:endParaRPr lang="fr-FR" sz="36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  <a:p>
            <a:pPr algn="ctr"/>
            <a:endParaRPr lang="fr-FR" sz="36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  <a:p>
            <a:pPr algn="ctr"/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requins</a:t>
            </a:r>
            <a:b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</a:br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ours</a:t>
            </a:r>
          </a:p>
          <a:p>
            <a:pPr algn="ctr"/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poissons</a:t>
            </a:r>
          </a:p>
          <a:p>
            <a:pPr algn="ctr"/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Lions</a:t>
            </a:r>
          </a:p>
          <a:p>
            <a:pPr algn="ctr"/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</a:t>
            </a:r>
            <a:r>
              <a:rPr lang="fr-FR" sz="3600" dirty="0" smtClean="0">
                <a:solidFill>
                  <a:schemeClr val="bg1"/>
                </a:solidFill>
                <a:latin typeface="Brady Bunch Remastered" panose="020B0600020202020204" pitchFamily="34" charset="0"/>
              </a:rPr>
              <a:t>cochons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Brady Bunch Remastered" panose="020B0600020202020204" pitchFamily="34" charset="0"/>
              </a:rPr>
              <a:t>Les éléphants</a:t>
            </a:r>
            <a:endParaRPr lang="fr-FR" sz="36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  <a:p>
            <a:pPr algn="ctr"/>
            <a:endParaRPr lang="fr-FR" sz="36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64278" y="2607514"/>
            <a:ext cx="3679722" cy="3970318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36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3600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blanc</a:t>
            </a:r>
            <a:endParaRPr lang="fr-FR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endParaRPr lang="fr-FR" sz="3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36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3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3600" dirty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36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3600" dirty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69153" y="2018892"/>
            <a:ext cx="46699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u="sng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couleurs</a:t>
            </a:r>
            <a:endParaRPr lang="fr-FR" sz="36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  <a:p>
            <a:pPr algn="ctr"/>
            <a:endParaRPr lang="fr-FR" sz="36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9179" y="2034495"/>
            <a:ext cx="46699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u="sng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36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20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Madame Berndt était petite, est-ce qu’elle regardait des dessins animés?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80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étais petit, est-ce que tu jouais à la marelle 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0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vous étiez petits, qu’est-ce que </a:t>
            </a:r>
            <a:r>
              <a:rPr lang="fr-FR" sz="3600" dirty="0" smtClean="0">
                <a:latin typeface="Kristen ITC" pitchFamily="66" charset="0"/>
              </a:rPr>
              <a:t>tes amis et toi aimiez faire </a:t>
            </a:r>
            <a:r>
              <a:rPr lang="fr-FR" sz="3600" i="1" dirty="0" smtClean="0">
                <a:latin typeface="Kristen ITC" pitchFamily="66" charset="0"/>
              </a:rPr>
              <a:t>dehors</a:t>
            </a:r>
            <a:r>
              <a:rPr lang="fr-FR" sz="3600" dirty="0" smtClean="0">
                <a:latin typeface="Kristen ITC" pitchFamily="66" charset="0"/>
              </a:rPr>
              <a:t>  (à l’extérieur) 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96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étais petit, où est-ce que tu habitais?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74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0" y="857252"/>
          <a:ext cx="9144000" cy="5143504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642938"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156" y="1561671"/>
            <a:ext cx="540953" cy="5409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4835" y="2219990"/>
            <a:ext cx="540953" cy="5409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23293" y="2219990"/>
            <a:ext cx="540953" cy="5409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85674" y="3504162"/>
            <a:ext cx="540953" cy="5409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9302" y="4766560"/>
            <a:ext cx="540953" cy="54095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27099" y="5437192"/>
            <a:ext cx="540953" cy="5409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4835" y="4235603"/>
            <a:ext cx="540953" cy="5409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9302" y="2219990"/>
            <a:ext cx="540953" cy="54095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25223" y="2856865"/>
            <a:ext cx="540953" cy="54095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94937" y="4766560"/>
            <a:ext cx="540953" cy="54095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85674" y="5437192"/>
            <a:ext cx="540953" cy="54095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23293" y="3504162"/>
            <a:ext cx="540953" cy="54095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156" y="3504162"/>
            <a:ext cx="540953" cy="54095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85674" y="1561671"/>
            <a:ext cx="540953" cy="54095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25223" y="1550785"/>
            <a:ext cx="540953" cy="54095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78674" y="4766560"/>
            <a:ext cx="540953" cy="54095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156" y="5437192"/>
            <a:ext cx="540953" cy="54095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9302" y="5437192"/>
            <a:ext cx="540953" cy="54095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94937" y="2867750"/>
            <a:ext cx="540953" cy="54095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78674" y="1561671"/>
            <a:ext cx="540953" cy="54095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4835" y="2867750"/>
            <a:ext cx="540953" cy="54095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948749" y="2241920"/>
            <a:ext cx="497654" cy="49709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844943" y="2889680"/>
            <a:ext cx="497654" cy="49709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4800324" y="3504162"/>
            <a:ext cx="497654" cy="49709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550952" y="3504162"/>
            <a:ext cx="497654" cy="49709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446873" y="5448237"/>
            <a:ext cx="497654" cy="49709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844943" y="5459122"/>
            <a:ext cx="497654" cy="49709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19806" y="4788490"/>
            <a:ext cx="497654" cy="49709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036485" y="1583601"/>
            <a:ext cx="497654" cy="49709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707324" y="2241920"/>
            <a:ext cx="497654" cy="49709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550952" y="1583601"/>
            <a:ext cx="497654" cy="49709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616588" y="4137265"/>
            <a:ext cx="497654" cy="49709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844943" y="4137265"/>
            <a:ext cx="497654" cy="49709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19806" y="2889680"/>
            <a:ext cx="497654" cy="49709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948749" y="4788490"/>
            <a:ext cx="497654" cy="49709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948749" y="3504162"/>
            <a:ext cx="497654" cy="49709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707324" y="2889680"/>
            <a:ext cx="497654" cy="49709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446873" y="2231034"/>
            <a:ext cx="497654" cy="497095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446873" y="4126380"/>
            <a:ext cx="497654" cy="497095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707324" y="4788490"/>
            <a:ext cx="497654" cy="497095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036485" y="5459122"/>
            <a:ext cx="497654" cy="497095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844943" y="1583601"/>
            <a:ext cx="497654" cy="497095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642" y="222167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585" y="1563354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159" y="222167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423" y="1563354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787" y="286943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709" y="3504162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423" y="222167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423" y="3504162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159" y="286943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585" y="286943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321" y="3504162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642" y="4117018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585" y="4117018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159" y="4117018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160" y="4117018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787" y="4117018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709" y="4757358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423" y="5438875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159" y="5438875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779" y="476824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321" y="476824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4610583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Rectangle 70"/>
          <p:cNvSpPr/>
          <p:nvPr/>
        </p:nvSpPr>
        <p:spPr>
          <a:xfrm>
            <a:off x="1880063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2" name="Rectangle 71"/>
          <p:cNvSpPr/>
          <p:nvPr/>
        </p:nvSpPr>
        <p:spPr>
          <a:xfrm>
            <a:off x="2792327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3" name="Rectangle 72"/>
          <p:cNvSpPr/>
          <p:nvPr/>
        </p:nvSpPr>
        <p:spPr>
          <a:xfrm>
            <a:off x="3688521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4" name="Rectangle 73"/>
          <p:cNvSpPr/>
          <p:nvPr/>
        </p:nvSpPr>
        <p:spPr>
          <a:xfrm>
            <a:off x="5550902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Rectangle 74"/>
          <p:cNvSpPr/>
          <p:nvPr/>
        </p:nvSpPr>
        <p:spPr>
          <a:xfrm>
            <a:off x="7394530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Rectangle 75"/>
          <p:cNvSpPr/>
          <p:nvPr/>
        </p:nvSpPr>
        <p:spPr>
          <a:xfrm>
            <a:off x="6460165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7" name="Rectangle 76"/>
          <p:cNvSpPr/>
          <p:nvPr/>
        </p:nvSpPr>
        <p:spPr>
          <a:xfrm>
            <a:off x="8290451" y="154895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0" name="Rectangle 79"/>
          <p:cNvSpPr/>
          <p:nvPr/>
        </p:nvSpPr>
        <p:spPr>
          <a:xfrm>
            <a:off x="2792327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1" name="Rectangle 80"/>
          <p:cNvSpPr/>
          <p:nvPr/>
        </p:nvSpPr>
        <p:spPr>
          <a:xfrm>
            <a:off x="3688521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2" name="Rectangle 81"/>
          <p:cNvSpPr/>
          <p:nvPr/>
        </p:nvSpPr>
        <p:spPr>
          <a:xfrm>
            <a:off x="4589962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3" name="Rectangle 82"/>
          <p:cNvSpPr/>
          <p:nvPr/>
        </p:nvSpPr>
        <p:spPr>
          <a:xfrm>
            <a:off x="5550902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4" name="Rectangle 83"/>
          <p:cNvSpPr/>
          <p:nvPr/>
        </p:nvSpPr>
        <p:spPr>
          <a:xfrm>
            <a:off x="6460165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5" name="Rectangle 84"/>
          <p:cNvSpPr/>
          <p:nvPr/>
        </p:nvSpPr>
        <p:spPr>
          <a:xfrm>
            <a:off x="7394530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6" name="Rectangle 85"/>
          <p:cNvSpPr/>
          <p:nvPr/>
        </p:nvSpPr>
        <p:spPr>
          <a:xfrm>
            <a:off x="8290451" y="2855030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0" name="Rectangle 89"/>
          <p:cNvSpPr/>
          <p:nvPr/>
        </p:nvSpPr>
        <p:spPr>
          <a:xfrm>
            <a:off x="2792327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1" name="Rectangle 90"/>
          <p:cNvSpPr/>
          <p:nvPr/>
        </p:nvSpPr>
        <p:spPr>
          <a:xfrm>
            <a:off x="3739850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2" name="Rectangle 91"/>
          <p:cNvSpPr/>
          <p:nvPr/>
        </p:nvSpPr>
        <p:spPr>
          <a:xfrm>
            <a:off x="4643902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Rectangle 92"/>
          <p:cNvSpPr/>
          <p:nvPr/>
        </p:nvSpPr>
        <p:spPr>
          <a:xfrm>
            <a:off x="5550902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4" name="Rectangle 93"/>
          <p:cNvSpPr/>
          <p:nvPr/>
        </p:nvSpPr>
        <p:spPr>
          <a:xfrm>
            <a:off x="6460165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5" name="Rectangle 94"/>
          <p:cNvSpPr/>
          <p:nvPr/>
        </p:nvSpPr>
        <p:spPr>
          <a:xfrm>
            <a:off x="7394530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6" name="Rectangle 95"/>
          <p:cNvSpPr/>
          <p:nvPr/>
        </p:nvSpPr>
        <p:spPr>
          <a:xfrm>
            <a:off x="8290451" y="5424472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8" name="Rectangle 97"/>
          <p:cNvSpPr/>
          <p:nvPr/>
        </p:nvSpPr>
        <p:spPr>
          <a:xfrm>
            <a:off x="2792327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9" name="Rectangle 98"/>
          <p:cNvSpPr/>
          <p:nvPr/>
        </p:nvSpPr>
        <p:spPr>
          <a:xfrm>
            <a:off x="3766257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0" name="Rectangle 99"/>
          <p:cNvSpPr/>
          <p:nvPr/>
        </p:nvSpPr>
        <p:spPr>
          <a:xfrm>
            <a:off x="4643902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1" name="Rectangle 100"/>
          <p:cNvSpPr/>
          <p:nvPr/>
        </p:nvSpPr>
        <p:spPr>
          <a:xfrm>
            <a:off x="5550902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2" name="Rectangle 101"/>
          <p:cNvSpPr/>
          <p:nvPr/>
        </p:nvSpPr>
        <p:spPr>
          <a:xfrm>
            <a:off x="6460165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3" name="Rectangle 102"/>
          <p:cNvSpPr/>
          <p:nvPr/>
        </p:nvSpPr>
        <p:spPr>
          <a:xfrm>
            <a:off x="7394530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4" name="Rectangle 103"/>
          <p:cNvSpPr/>
          <p:nvPr/>
        </p:nvSpPr>
        <p:spPr>
          <a:xfrm>
            <a:off x="8290451" y="41026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7" name="Rectangle 106"/>
          <p:cNvSpPr/>
          <p:nvPr/>
        </p:nvSpPr>
        <p:spPr>
          <a:xfrm>
            <a:off x="2792327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8" name="Rectangle 107"/>
          <p:cNvSpPr/>
          <p:nvPr/>
        </p:nvSpPr>
        <p:spPr>
          <a:xfrm>
            <a:off x="3688521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9" name="Rectangle 108"/>
          <p:cNvSpPr/>
          <p:nvPr/>
        </p:nvSpPr>
        <p:spPr>
          <a:xfrm>
            <a:off x="4643902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0" name="Rectangle 109"/>
          <p:cNvSpPr/>
          <p:nvPr/>
        </p:nvSpPr>
        <p:spPr>
          <a:xfrm>
            <a:off x="5550902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1" name="Rectangle 110"/>
          <p:cNvSpPr/>
          <p:nvPr/>
        </p:nvSpPr>
        <p:spPr>
          <a:xfrm>
            <a:off x="6460165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2" name="Rectangle 111"/>
          <p:cNvSpPr/>
          <p:nvPr/>
        </p:nvSpPr>
        <p:spPr>
          <a:xfrm>
            <a:off x="7394530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3" name="Rectangle 112"/>
          <p:cNvSpPr/>
          <p:nvPr/>
        </p:nvSpPr>
        <p:spPr>
          <a:xfrm>
            <a:off x="8290451" y="2207270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2" name="Rectangle 131"/>
          <p:cNvSpPr/>
          <p:nvPr/>
        </p:nvSpPr>
        <p:spPr>
          <a:xfrm>
            <a:off x="963384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3" name="Rectangle 132"/>
          <p:cNvSpPr/>
          <p:nvPr/>
        </p:nvSpPr>
        <p:spPr>
          <a:xfrm>
            <a:off x="963384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4" name="Rectangle 133"/>
          <p:cNvSpPr/>
          <p:nvPr/>
        </p:nvSpPr>
        <p:spPr>
          <a:xfrm>
            <a:off x="963384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5" name="Rectangle 134"/>
          <p:cNvSpPr/>
          <p:nvPr/>
        </p:nvSpPr>
        <p:spPr>
          <a:xfrm>
            <a:off x="1880063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6" name="Rectangle 135"/>
          <p:cNvSpPr/>
          <p:nvPr/>
        </p:nvSpPr>
        <p:spPr>
          <a:xfrm>
            <a:off x="1880063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7" name="Rectangle 136"/>
          <p:cNvSpPr/>
          <p:nvPr/>
        </p:nvSpPr>
        <p:spPr>
          <a:xfrm>
            <a:off x="1880063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8" name="Rectangle 137"/>
          <p:cNvSpPr/>
          <p:nvPr/>
        </p:nvSpPr>
        <p:spPr>
          <a:xfrm>
            <a:off x="963384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9" name="Rectangle 138"/>
          <p:cNvSpPr/>
          <p:nvPr/>
        </p:nvSpPr>
        <p:spPr>
          <a:xfrm>
            <a:off x="1880063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0" name="Rectangle 139"/>
          <p:cNvSpPr/>
          <p:nvPr/>
        </p:nvSpPr>
        <p:spPr>
          <a:xfrm>
            <a:off x="963384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1" name="Rectangle 140"/>
          <p:cNvSpPr/>
          <p:nvPr/>
        </p:nvSpPr>
        <p:spPr>
          <a:xfrm>
            <a:off x="963384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2" name="Rectangle 141"/>
          <p:cNvSpPr/>
          <p:nvPr/>
        </p:nvSpPr>
        <p:spPr>
          <a:xfrm>
            <a:off x="963384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3" name="Rectangle 142"/>
          <p:cNvSpPr/>
          <p:nvPr/>
        </p:nvSpPr>
        <p:spPr>
          <a:xfrm>
            <a:off x="1880063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4" name="Rectangle 143"/>
          <p:cNvSpPr/>
          <p:nvPr/>
        </p:nvSpPr>
        <p:spPr>
          <a:xfrm>
            <a:off x="2792327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5" name="Rectangle 144"/>
          <p:cNvSpPr/>
          <p:nvPr/>
        </p:nvSpPr>
        <p:spPr>
          <a:xfrm>
            <a:off x="3688521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" name="Rectangle 145"/>
          <p:cNvSpPr/>
          <p:nvPr/>
        </p:nvSpPr>
        <p:spPr>
          <a:xfrm>
            <a:off x="4603811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" name="Rectangle 146"/>
          <p:cNvSpPr/>
          <p:nvPr/>
        </p:nvSpPr>
        <p:spPr>
          <a:xfrm>
            <a:off x="5550902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8" name="Rectangle 147"/>
          <p:cNvSpPr/>
          <p:nvPr/>
        </p:nvSpPr>
        <p:spPr>
          <a:xfrm>
            <a:off x="6460165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9" name="Rectangle 148"/>
          <p:cNvSpPr/>
          <p:nvPr/>
        </p:nvSpPr>
        <p:spPr>
          <a:xfrm>
            <a:off x="7394530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0" name="Rectangle 149"/>
          <p:cNvSpPr/>
          <p:nvPr/>
        </p:nvSpPr>
        <p:spPr>
          <a:xfrm>
            <a:off x="8290451" y="4753840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2" name="Rectangle 151"/>
          <p:cNvSpPr/>
          <p:nvPr/>
        </p:nvSpPr>
        <p:spPr>
          <a:xfrm>
            <a:off x="1880063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3" name="Rectangle 152"/>
          <p:cNvSpPr/>
          <p:nvPr/>
        </p:nvSpPr>
        <p:spPr>
          <a:xfrm>
            <a:off x="2792327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4" name="Rectangle 153"/>
          <p:cNvSpPr/>
          <p:nvPr/>
        </p:nvSpPr>
        <p:spPr>
          <a:xfrm>
            <a:off x="3688521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5" name="Rectangle 154"/>
          <p:cNvSpPr/>
          <p:nvPr/>
        </p:nvSpPr>
        <p:spPr>
          <a:xfrm>
            <a:off x="4643902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6" name="Rectangle 155"/>
          <p:cNvSpPr/>
          <p:nvPr/>
        </p:nvSpPr>
        <p:spPr>
          <a:xfrm>
            <a:off x="5550902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7" name="Rectangle 156"/>
          <p:cNvSpPr/>
          <p:nvPr/>
        </p:nvSpPr>
        <p:spPr>
          <a:xfrm>
            <a:off x="6460165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8" name="Rectangle 157"/>
          <p:cNvSpPr/>
          <p:nvPr/>
        </p:nvSpPr>
        <p:spPr>
          <a:xfrm>
            <a:off x="7394530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9" name="Rectangle 158"/>
          <p:cNvSpPr/>
          <p:nvPr/>
        </p:nvSpPr>
        <p:spPr>
          <a:xfrm>
            <a:off x="8290451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16942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1628" y="1400755"/>
            <a:ext cx="1056073" cy="10560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68594" y="4729572"/>
            <a:ext cx="842140" cy="841193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21" y="2922543"/>
            <a:ext cx="1309685" cy="104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33601" y="1476955"/>
            <a:ext cx="599802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3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Une cœur  = vous gagnez une cœur </a:t>
            </a:r>
            <a:endParaRPr lang="fr-FR" sz="33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3600" y="3157875"/>
            <a:ext cx="64661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3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Une bombe  = vous perdez une cœur </a:t>
            </a:r>
            <a:endParaRPr lang="fr-FR" sz="33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4729571"/>
            <a:ext cx="64661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3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Une flèche  = vous choisissez une autre équipe pour perdre une cœur </a:t>
            </a:r>
            <a:endParaRPr lang="fr-FR" sz="33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3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0" y="857252"/>
          <a:ext cx="9144000" cy="5143504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642938"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156" y="1561671"/>
            <a:ext cx="540953" cy="5409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4835" y="2219990"/>
            <a:ext cx="540953" cy="5409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23293" y="2219990"/>
            <a:ext cx="540953" cy="5409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85674" y="3504162"/>
            <a:ext cx="540953" cy="5409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9302" y="4766560"/>
            <a:ext cx="540953" cy="54095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27099" y="5437192"/>
            <a:ext cx="540953" cy="5409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4835" y="4235603"/>
            <a:ext cx="540953" cy="5409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9302" y="2219990"/>
            <a:ext cx="540953" cy="54095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25223" y="2856865"/>
            <a:ext cx="540953" cy="54095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94937" y="4766560"/>
            <a:ext cx="540953" cy="54095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85674" y="5437192"/>
            <a:ext cx="540953" cy="54095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23293" y="3504162"/>
            <a:ext cx="540953" cy="54095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156" y="3504162"/>
            <a:ext cx="540953" cy="54095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85674" y="1561671"/>
            <a:ext cx="540953" cy="54095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25223" y="1550785"/>
            <a:ext cx="540953" cy="54095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78674" y="4766560"/>
            <a:ext cx="540953" cy="54095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156" y="5437192"/>
            <a:ext cx="540953" cy="54095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9302" y="5437192"/>
            <a:ext cx="540953" cy="54095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94937" y="2867750"/>
            <a:ext cx="540953" cy="54095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78674" y="1561671"/>
            <a:ext cx="540953" cy="54095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4835" y="2867750"/>
            <a:ext cx="540953" cy="54095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948749" y="2241920"/>
            <a:ext cx="497654" cy="49709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844943" y="2889680"/>
            <a:ext cx="497654" cy="49709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4800324" y="3504162"/>
            <a:ext cx="497654" cy="49709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550952" y="3504162"/>
            <a:ext cx="497654" cy="49709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446873" y="5448237"/>
            <a:ext cx="497654" cy="49709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844943" y="5459122"/>
            <a:ext cx="497654" cy="49709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19806" y="4788490"/>
            <a:ext cx="497654" cy="49709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036485" y="1583601"/>
            <a:ext cx="497654" cy="49709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707324" y="2241920"/>
            <a:ext cx="497654" cy="49709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550952" y="1583601"/>
            <a:ext cx="497654" cy="49709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616588" y="4137265"/>
            <a:ext cx="497654" cy="49709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844943" y="4137265"/>
            <a:ext cx="497654" cy="49709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19806" y="2889680"/>
            <a:ext cx="497654" cy="49709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948749" y="4788490"/>
            <a:ext cx="497654" cy="49709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948749" y="3504162"/>
            <a:ext cx="497654" cy="49709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707324" y="2889680"/>
            <a:ext cx="497654" cy="49709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446873" y="2231034"/>
            <a:ext cx="497654" cy="497095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446873" y="4126380"/>
            <a:ext cx="497654" cy="497095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707324" y="4788490"/>
            <a:ext cx="497654" cy="497095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036485" y="5459122"/>
            <a:ext cx="497654" cy="497095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844943" y="1583601"/>
            <a:ext cx="497654" cy="497095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642" y="222167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585" y="1563354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159" y="222167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423" y="1563354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787" y="286943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709" y="3504162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423" y="222167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423" y="3504162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159" y="286943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585" y="286943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321" y="3504162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642" y="4117018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585" y="4117018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159" y="4117018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160" y="4117018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787" y="4117018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709" y="4757358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423" y="5438875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159" y="5438875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779" y="476824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321" y="476824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4610583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Rectangle 70"/>
          <p:cNvSpPr/>
          <p:nvPr/>
        </p:nvSpPr>
        <p:spPr>
          <a:xfrm>
            <a:off x="1880063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2" name="Rectangle 71"/>
          <p:cNvSpPr/>
          <p:nvPr/>
        </p:nvSpPr>
        <p:spPr>
          <a:xfrm>
            <a:off x="2792327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3" name="Rectangle 72"/>
          <p:cNvSpPr/>
          <p:nvPr/>
        </p:nvSpPr>
        <p:spPr>
          <a:xfrm>
            <a:off x="3688521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4" name="Rectangle 73"/>
          <p:cNvSpPr/>
          <p:nvPr/>
        </p:nvSpPr>
        <p:spPr>
          <a:xfrm>
            <a:off x="5550902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Rectangle 74"/>
          <p:cNvSpPr/>
          <p:nvPr/>
        </p:nvSpPr>
        <p:spPr>
          <a:xfrm>
            <a:off x="7394530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Rectangle 75"/>
          <p:cNvSpPr/>
          <p:nvPr/>
        </p:nvSpPr>
        <p:spPr>
          <a:xfrm>
            <a:off x="6460165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7" name="Rectangle 76"/>
          <p:cNvSpPr/>
          <p:nvPr/>
        </p:nvSpPr>
        <p:spPr>
          <a:xfrm>
            <a:off x="8290451" y="154895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0" name="Rectangle 79"/>
          <p:cNvSpPr/>
          <p:nvPr/>
        </p:nvSpPr>
        <p:spPr>
          <a:xfrm>
            <a:off x="2792327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1" name="Rectangle 80"/>
          <p:cNvSpPr/>
          <p:nvPr/>
        </p:nvSpPr>
        <p:spPr>
          <a:xfrm>
            <a:off x="3688521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2" name="Rectangle 81"/>
          <p:cNvSpPr/>
          <p:nvPr/>
        </p:nvSpPr>
        <p:spPr>
          <a:xfrm>
            <a:off x="4589962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3" name="Rectangle 82"/>
          <p:cNvSpPr/>
          <p:nvPr/>
        </p:nvSpPr>
        <p:spPr>
          <a:xfrm>
            <a:off x="5550902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4" name="Rectangle 83"/>
          <p:cNvSpPr/>
          <p:nvPr/>
        </p:nvSpPr>
        <p:spPr>
          <a:xfrm>
            <a:off x="6460165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5" name="Rectangle 84"/>
          <p:cNvSpPr/>
          <p:nvPr/>
        </p:nvSpPr>
        <p:spPr>
          <a:xfrm>
            <a:off x="7394530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6" name="Rectangle 85"/>
          <p:cNvSpPr/>
          <p:nvPr/>
        </p:nvSpPr>
        <p:spPr>
          <a:xfrm>
            <a:off x="8290451" y="2855030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0" name="Rectangle 89"/>
          <p:cNvSpPr/>
          <p:nvPr/>
        </p:nvSpPr>
        <p:spPr>
          <a:xfrm>
            <a:off x="2792327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1" name="Rectangle 90"/>
          <p:cNvSpPr/>
          <p:nvPr/>
        </p:nvSpPr>
        <p:spPr>
          <a:xfrm>
            <a:off x="3739850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2" name="Rectangle 91"/>
          <p:cNvSpPr/>
          <p:nvPr/>
        </p:nvSpPr>
        <p:spPr>
          <a:xfrm>
            <a:off x="4643902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Rectangle 92"/>
          <p:cNvSpPr/>
          <p:nvPr/>
        </p:nvSpPr>
        <p:spPr>
          <a:xfrm>
            <a:off x="5550902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4" name="Rectangle 93"/>
          <p:cNvSpPr/>
          <p:nvPr/>
        </p:nvSpPr>
        <p:spPr>
          <a:xfrm>
            <a:off x="6460165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5" name="Rectangle 94"/>
          <p:cNvSpPr/>
          <p:nvPr/>
        </p:nvSpPr>
        <p:spPr>
          <a:xfrm>
            <a:off x="7394530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6" name="Rectangle 95"/>
          <p:cNvSpPr/>
          <p:nvPr/>
        </p:nvSpPr>
        <p:spPr>
          <a:xfrm>
            <a:off x="8290451" y="5424472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8" name="Rectangle 97"/>
          <p:cNvSpPr/>
          <p:nvPr/>
        </p:nvSpPr>
        <p:spPr>
          <a:xfrm>
            <a:off x="2792327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9" name="Rectangle 98"/>
          <p:cNvSpPr/>
          <p:nvPr/>
        </p:nvSpPr>
        <p:spPr>
          <a:xfrm>
            <a:off x="3766257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0" name="Rectangle 99"/>
          <p:cNvSpPr/>
          <p:nvPr/>
        </p:nvSpPr>
        <p:spPr>
          <a:xfrm>
            <a:off x="4643902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1" name="Rectangle 100"/>
          <p:cNvSpPr/>
          <p:nvPr/>
        </p:nvSpPr>
        <p:spPr>
          <a:xfrm>
            <a:off x="5550902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2" name="Rectangle 101"/>
          <p:cNvSpPr/>
          <p:nvPr/>
        </p:nvSpPr>
        <p:spPr>
          <a:xfrm>
            <a:off x="6460165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3" name="Rectangle 102"/>
          <p:cNvSpPr/>
          <p:nvPr/>
        </p:nvSpPr>
        <p:spPr>
          <a:xfrm>
            <a:off x="7394530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4" name="Rectangle 103"/>
          <p:cNvSpPr/>
          <p:nvPr/>
        </p:nvSpPr>
        <p:spPr>
          <a:xfrm>
            <a:off x="8290451" y="41026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7" name="Rectangle 106"/>
          <p:cNvSpPr/>
          <p:nvPr/>
        </p:nvSpPr>
        <p:spPr>
          <a:xfrm>
            <a:off x="2792327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8" name="Rectangle 107"/>
          <p:cNvSpPr/>
          <p:nvPr/>
        </p:nvSpPr>
        <p:spPr>
          <a:xfrm>
            <a:off x="3688521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9" name="Rectangle 108"/>
          <p:cNvSpPr/>
          <p:nvPr/>
        </p:nvSpPr>
        <p:spPr>
          <a:xfrm>
            <a:off x="4643902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0" name="Rectangle 109"/>
          <p:cNvSpPr/>
          <p:nvPr/>
        </p:nvSpPr>
        <p:spPr>
          <a:xfrm>
            <a:off x="5550902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1" name="Rectangle 110"/>
          <p:cNvSpPr/>
          <p:nvPr/>
        </p:nvSpPr>
        <p:spPr>
          <a:xfrm>
            <a:off x="6460165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2" name="Rectangle 111"/>
          <p:cNvSpPr/>
          <p:nvPr/>
        </p:nvSpPr>
        <p:spPr>
          <a:xfrm>
            <a:off x="7394530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3" name="Rectangle 112"/>
          <p:cNvSpPr/>
          <p:nvPr/>
        </p:nvSpPr>
        <p:spPr>
          <a:xfrm>
            <a:off x="8290451" y="2207270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2" name="Rectangle 131"/>
          <p:cNvSpPr/>
          <p:nvPr/>
        </p:nvSpPr>
        <p:spPr>
          <a:xfrm>
            <a:off x="963384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3" name="Rectangle 132"/>
          <p:cNvSpPr/>
          <p:nvPr/>
        </p:nvSpPr>
        <p:spPr>
          <a:xfrm>
            <a:off x="963384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4" name="Rectangle 133"/>
          <p:cNvSpPr/>
          <p:nvPr/>
        </p:nvSpPr>
        <p:spPr>
          <a:xfrm>
            <a:off x="963384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5" name="Rectangle 134"/>
          <p:cNvSpPr/>
          <p:nvPr/>
        </p:nvSpPr>
        <p:spPr>
          <a:xfrm>
            <a:off x="1880063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6" name="Rectangle 135"/>
          <p:cNvSpPr/>
          <p:nvPr/>
        </p:nvSpPr>
        <p:spPr>
          <a:xfrm>
            <a:off x="1880063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7" name="Rectangle 136"/>
          <p:cNvSpPr/>
          <p:nvPr/>
        </p:nvSpPr>
        <p:spPr>
          <a:xfrm>
            <a:off x="1880063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8" name="Rectangle 137"/>
          <p:cNvSpPr/>
          <p:nvPr/>
        </p:nvSpPr>
        <p:spPr>
          <a:xfrm>
            <a:off x="963384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9" name="Rectangle 138"/>
          <p:cNvSpPr/>
          <p:nvPr/>
        </p:nvSpPr>
        <p:spPr>
          <a:xfrm>
            <a:off x="1880063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0" name="Rectangle 139"/>
          <p:cNvSpPr/>
          <p:nvPr/>
        </p:nvSpPr>
        <p:spPr>
          <a:xfrm>
            <a:off x="963384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1" name="Rectangle 140"/>
          <p:cNvSpPr/>
          <p:nvPr/>
        </p:nvSpPr>
        <p:spPr>
          <a:xfrm>
            <a:off x="963384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2" name="Rectangle 141"/>
          <p:cNvSpPr/>
          <p:nvPr/>
        </p:nvSpPr>
        <p:spPr>
          <a:xfrm>
            <a:off x="963384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3" name="Rectangle 142"/>
          <p:cNvSpPr/>
          <p:nvPr/>
        </p:nvSpPr>
        <p:spPr>
          <a:xfrm>
            <a:off x="1880063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4" name="Rectangle 143"/>
          <p:cNvSpPr/>
          <p:nvPr/>
        </p:nvSpPr>
        <p:spPr>
          <a:xfrm>
            <a:off x="2792327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5" name="Rectangle 144"/>
          <p:cNvSpPr/>
          <p:nvPr/>
        </p:nvSpPr>
        <p:spPr>
          <a:xfrm>
            <a:off x="3688521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" name="Rectangle 145"/>
          <p:cNvSpPr/>
          <p:nvPr/>
        </p:nvSpPr>
        <p:spPr>
          <a:xfrm>
            <a:off x="4603811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" name="Rectangle 146"/>
          <p:cNvSpPr/>
          <p:nvPr/>
        </p:nvSpPr>
        <p:spPr>
          <a:xfrm>
            <a:off x="5550902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8" name="Rectangle 147"/>
          <p:cNvSpPr/>
          <p:nvPr/>
        </p:nvSpPr>
        <p:spPr>
          <a:xfrm>
            <a:off x="6460165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9" name="Rectangle 148"/>
          <p:cNvSpPr/>
          <p:nvPr/>
        </p:nvSpPr>
        <p:spPr>
          <a:xfrm>
            <a:off x="7394530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0" name="Rectangle 149"/>
          <p:cNvSpPr/>
          <p:nvPr/>
        </p:nvSpPr>
        <p:spPr>
          <a:xfrm>
            <a:off x="8290451" y="4753840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2" name="Rectangle 151"/>
          <p:cNvSpPr/>
          <p:nvPr/>
        </p:nvSpPr>
        <p:spPr>
          <a:xfrm>
            <a:off x="1880063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3" name="Rectangle 152"/>
          <p:cNvSpPr/>
          <p:nvPr/>
        </p:nvSpPr>
        <p:spPr>
          <a:xfrm>
            <a:off x="2792327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4" name="Rectangle 153"/>
          <p:cNvSpPr/>
          <p:nvPr/>
        </p:nvSpPr>
        <p:spPr>
          <a:xfrm>
            <a:off x="3688521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5" name="Rectangle 154"/>
          <p:cNvSpPr/>
          <p:nvPr/>
        </p:nvSpPr>
        <p:spPr>
          <a:xfrm>
            <a:off x="4643902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6" name="Rectangle 155"/>
          <p:cNvSpPr/>
          <p:nvPr/>
        </p:nvSpPr>
        <p:spPr>
          <a:xfrm>
            <a:off x="5550902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7" name="Rectangle 156"/>
          <p:cNvSpPr/>
          <p:nvPr/>
        </p:nvSpPr>
        <p:spPr>
          <a:xfrm>
            <a:off x="6460165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8" name="Rectangle 157"/>
          <p:cNvSpPr/>
          <p:nvPr/>
        </p:nvSpPr>
        <p:spPr>
          <a:xfrm>
            <a:off x="7394530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9" name="Rectangle 158"/>
          <p:cNvSpPr/>
          <p:nvPr/>
        </p:nvSpPr>
        <p:spPr>
          <a:xfrm>
            <a:off x="8290451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9715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4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étais petit, est-ce que tu aimais aller à la plage? 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Qu’est-ce que tu faisais à la </a:t>
            </a:r>
            <a:r>
              <a:rPr lang="fr-FR" sz="3600" dirty="0" smtClean="0">
                <a:latin typeface="Kristen ITC" pitchFamily="66" charset="0"/>
              </a:rPr>
              <a:t>plage quand tu avais 10 ans ? 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48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étais petit, est-ce que tu nageais à la </a:t>
            </a:r>
            <a:r>
              <a:rPr lang="fr-FR" sz="3600" smtClean="0">
                <a:latin typeface="Kristen ITC" pitchFamily="66" charset="0"/>
              </a:rPr>
              <a:t>piscine ou à la mer ? 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43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vous étiez petits, est-ce </a:t>
            </a:r>
            <a:r>
              <a:rPr lang="fr-FR" sz="3600" dirty="0" smtClean="0">
                <a:latin typeface="Kristen ITC" pitchFamily="66" charset="0"/>
              </a:rPr>
              <a:t>que tes amis et toi jouiez </a:t>
            </a:r>
            <a:r>
              <a:rPr lang="fr-FR" sz="3600" dirty="0" smtClean="0">
                <a:latin typeface="Kristen ITC" pitchFamily="66" charset="0"/>
              </a:rPr>
              <a:t>au </a:t>
            </a:r>
            <a:r>
              <a:rPr lang="fr-FR" sz="3600" dirty="0" smtClean="0">
                <a:latin typeface="Kristen ITC" pitchFamily="66" charset="0"/>
              </a:rPr>
              <a:t>ballon souvent?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93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</TotalTime>
  <Words>448</Words>
  <Application>Microsoft Office PowerPoint</Application>
  <PresentationFormat>On-screen Show (4:3)</PresentationFormat>
  <Paragraphs>103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Bodoni MT Black</vt:lpstr>
      <vt:lpstr>Brady Bunch Remastered</vt:lpstr>
      <vt:lpstr>Calibri</vt:lpstr>
      <vt:lpstr>Kristen ITC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125</cp:revision>
  <dcterms:created xsi:type="dcterms:W3CDTF">2011-09-14T23:22:57Z</dcterms:created>
  <dcterms:modified xsi:type="dcterms:W3CDTF">2014-04-28T11:26:39Z</dcterms:modified>
</cp:coreProperties>
</file>